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31" autoAdjust="0"/>
    <p:restoredTop sz="94660"/>
  </p:normalViewPr>
  <p:slideViewPr>
    <p:cSldViewPr snapToGrid="0">
      <p:cViewPr varScale="1">
        <p:scale>
          <a:sx n="78" d="100"/>
          <a:sy n="78" d="100"/>
        </p:scale>
        <p:origin x="114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C02F6-225D-4240-8765-78CE00084CA1}" type="datetimeFigureOut">
              <a:rPr lang="ko-KR" altLang="en-US" smtClean="0"/>
              <a:t>2022-10-05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24F9F-598A-4577-8FCF-C18FD07279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5569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C02F6-225D-4240-8765-78CE00084CA1}" type="datetimeFigureOut">
              <a:rPr lang="ko-KR" altLang="en-US" smtClean="0"/>
              <a:t>2022-10-05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24F9F-598A-4577-8FCF-C18FD07279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51021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C02F6-225D-4240-8765-78CE00084CA1}" type="datetimeFigureOut">
              <a:rPr lang="ko-KR" altLang="en-US" smtClean="0"/>
              <a:t>2022-10-05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24F9F-598A-4577-8FCF-C18FD07279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35544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C02F6-225D-4240-8765-78CE00084CA1}" type="datetimeFigureOut">
              <a:rPr lang="ko-KR" altLang="en-US" smtClean="0"/>
              <a:t>2022-10-05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24F9F-598A-4577-8FCF-C18FD07279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25693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C02F6-225D-4240-8765-78CE00084CA1}" type="datetimeFigureOut">
              <a:rPr lang="ko-KR" altLang="en-US" smtClean="0"/>
              <a:t>2022-10-05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24F9F-598A-4577-8FCF-C18FD07279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0284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C02F6-225D-4240-8765-78CE00084CA1}" type="datetimeFigureOut">
              <a:rPr lang="ko-KR" altLang="en-US" smtClean="0"/>
              <a:t>2022-10-05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24F9F-598A-4577-8FCF-C18FD07279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46392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C02F6-225D-4240-8765-78CE00084CA1}" type="datetimeFigureOut">
              <a:rPr lang="ko-KR" altLang="en-US" smtClean="0"/>
              <a:t>2022-10-05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24F9F-598A-4577-8FCF-C18FD07279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2339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C02F6-225D-4240-8765-78CE00084CA1}" type="datetimeFigureOut">
              <a:rPr lang="ko-KR" altLang="en-US" smtClean="0"/>
              <a:t>2022-10-05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24F9F-598A-4577-8FCF-C18FD07279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5266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C02F6-225D-4240-8765-78CE00084CA1}" type="datetimeFigureOut">
              <a:rPr lang="ko-KR" altLang="en-US" smtClean="0"/>
              <a:t>2022-10-05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24F9F-598A-4577-8FCF-C18FD07279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02544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C02F6-225D-4240-8765-78CE00084CA1}" type="datetimeFigureOut">
              <a:rPr lang="ko-KR" altLang="en-US" smtClean="0"/>
              <a:t>2022-10-05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24F9F-598A-4577-8FCF-C18FD07279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2060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C02F6-225D-4240-8765-78CE00084CA1}" type="datetimeFigureOut">
              <a:rPr lang="ko-KR" altLang="en-US" smtClean="0"/>
              <a:t>2022-10-05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24F9F-598A-4577-8FCF-C18FD07279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88596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BC02F6-225D-4240-8765-78CE00084CA1}" type="datetimeFigureOut">
              <a:rPr lang="ko-KR" altLang="en-US" smtClean="0"/>
              <a:t>2022-10-05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124F9F-598A-4577-8FCF-C18FD07279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30847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/>
              <a:t/>
            </a:r>
            <a:br>
              <a:rPr lang="ko-KR" altLang="en-US" dirty="0" smtClean="0"/>
            </a:b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smtClean="0"/>
              <a:t>팬 사이트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70995"/>
            <a:ext cx="9144000" cy="3338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4987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275" y="531340"/>
            <a:ext cx="11417644" cy="5659395"/>
          </a:xfrm>
        </p:spPr>
      </p:pic>
      <p:sp>
        <p:nvSpPr>
          <p:cNvPr id="6" name="직사각형 5"/>
          <p:cNvSpPr/>
          <p:nvPr/>
        </p:nvSpPr>
        <p:spPr>
          <a:xfrm>
            <a:off x="3052119" y="111211"/>
            <a:ext cx="5622325" cy="42012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아메바 </a:t>
            </a:r>
            <a:r>
              <a:rPr lang="ko-KR" altLang="en-US" dirty="0" err="1" smtClean="0"/>
              <a:t>컬쳐</a:t>
            </a:r>
            <a:r>
              <a:rPr lang="ko-KR" altLang="en-US" dirty="0" smtClean="0"/>
              <a:t> 사이트를 </a:t>
            </a:r>
            <a:r>
              <a:rPr lang="en-US" altLang="ko-KR" dirty="0" smtClean="0">
                <a:sym typeface="Wingdings" panose="05000000000000000000" pitchFamily="2" charset="2"/>
              </a:rPr>
              <a:t>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일리네어</a:t>
            </a:r>
            <a:r>
              <a:rPr lang="ko-KR" altLang="en-US" dirty="0" smtClean="0"/>
              <a:t> 사이트로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926980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32334"/>
          </a:xfrm>
        </p:spPr>
        <p:txBody>
          <a:bodyPr/>
          <a:lstStyle/>
          <a:p>
            <a:r>
              <a:rPr lang="ko-KR" altLang="en-US" dirty="0" smtClean="0"/>
              <a:t>유튜브에서 따와 바둑판 </a:t>
            </a:r>
            <a:r>
              <a:rPr lang="ko-KR" altLang="en-US" dirty="0"/>
              <a:t>앨</a:t>
            </a:r>
            <a:r>
              <a:rPr lang="ko-KR" altLang="en-US" dirty="0" smtClean="0"/>
              <a:t>범형식으로 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62695"/>
            <a:ext cx="10515600" cy="4351338"/>
          </a:xfrm>
        </p:spPr>
      </p:pic>
    </p:spTree>
    <p:extLst>
      <p:ext uri="{BB962C8B-B14F-4D97-AF65-F5344CB8AC3E}">
        <p14:creationId xmlns:p14="http://schemas.microsoft.com/office/powerpoint/2010/main" val="14175106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725569" cy="6858000"/>
          </a:xfr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1481" y="0"/>
            <a:ext cx="4690519" cy="685800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5569" y="0"/>
            <a:ext cx="3775912" cy="6898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4066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19978"/>
          </a:xfrm>
        </p:spPr>
        <p:txBody>
          <a:bodyPr/>
          <a:lstStyle/>
          <a:p>
            <a:r>
              <a:rPr lang="ko-KR" altLang="en-US" dirty="0" smtClean="0"/>
              <a:t>왼쪽 </a:t>
            </a:r>
            <a:r>
              <a:rPr lang="ko-KR" altLang="en-US" dirty="0" err="1" smtClean="0"/>
              <a:t>매뉴바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624" y="1541419"/>
            <a:ext cx="10602587" cy="4772883"/>
          </a:xfrm>
        </p:spPr>
      </p:pic>
    </p:spTree>
    <p:extLst>
      <p:ext uri="{BB962C8B-B14F-4D97-AF65-F5344CB8AC3E}">
        <p14:creationId xmlns:p14="http://schemas.microsoft.com/office/powerpoint/2010/main" val="21620831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하단과</a:t>
            </a:r>
            <a:r>
              <a:rPr lang="en-US" altLang="ko-KR" dirty="0" smtClean="0"/>
              <a:t>, </a:t>
            </a:r>
            <a:r>
              <a:rPr lang="ko-KR" altLang="en-US" dirty="0" smtClean="0"/>
              <a:t>상단 </a:t>
            </a:r>
            <a:r>
              <a:rPr lang="ko-KR" altLang="en-US" dirty="0" err="1" smtClean="0"/>
              <a:t>매뉴를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고정및</a:t>
            </a:r>
            <a:r>
              <a:rPr lang="ko-KR" altLang="en-US" dirty="0" smtClean="0"/>
              <a:t> 이동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085252"/>
            <a:ext cx="10515600" cy="2400494"/>
          </a:xfrm>
        </p:spPr>
      </p:pic>
    </p:spTree>
    <p:extLst>
      <p:ext uri="{BB962C8B-B14F-4D97-AF65-F5344CB8AC3E}">
        <p14:creationId xmlns:p14="http://schemas.microsoft.com/office/powerpoint/2010/main" val="29151740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개요 와 역사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184" y="2224633"/>
            <a:ext cx="10377615" cy="4052599"/>
          </a:xfrm>
        </p:spPr>
      </p:pic>
    </p:spTree>
    <p:extLst>
      <p:ext uri="{BB962C8B-B14F-4D97-AF65-F5344CB8AC3E}">
        <p14:creationId xmlns:p14="http://schemas.microsoft.com/office/powerpoint/2010/main" val="14819792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5351"/>
            <a:ext cx="10515600" cy="5991612"/>
          </a:xfrm>
        </p:spPr>
      </p:pic>
    </p:spTree>
    <p:extLst>
      <p:ext uri="{BB962C8B-B14F-4D97-AF65-F5344CB8AC3E}">
        <p14:creationId xmlns:p14="http://schemas.microsoft.com/office/powerpoint/2010/main" val="10316140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</Words>
  <Application>Microsoft Office PowerPoint</Application>
  <PresentationFormat>와이드스크린</PresentationFormat>
  <Paragraphs>7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2" baseType="lpstr">
      <vt:lpstr>맑은 고딕</vt:lpstr>
      <vt:lpstr>Arial</vt:lpstr>
      <vt:lpstr>Wingdings</vt:lpstr>
      <vt:lpstr>Office 테마</vt:lpstr>
      <vt:lpstr> </vt:lpstr>
      <vt:lpstr>PowerPoint 프레젠테이션</vt:lpstr>
      <vt:lpstr>유튜브에서 따와 바둑판 앨범형식으로 </vt:lpstr>
      <vt:lpstr>PowerPoint 프레젠테이션</vt:lpstr>
      <vt:lpstr>왼쪽 매뉴바</vt:lpstr>
      <vt:lpstr>하단과, 상단 매뉴를 고정및 이동</vt:lpstr>
      <vt:lpstr>개요 와 역사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>KGA_22</dc:creator>
  <cp:lastModifiedBy>KGA_22</cp:lastModifiedBy>
  <cp:revision>1</cp:revision>
  <dcterms:created xsi:type="dcterms:W3CDTF">2022-10-05T08:31:00Z</dcterms:created>
  <dcterms:modified xsi:type="dcterms:W3CDTF">2022-10-05T08:31:29Z</dcterms:modified>
</cp:coreProperties>
</file>

<file path=docProps/thumbnail.jpeg>
</file>